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77" r:id="rId2"/>
    <p:sldId id="262" r:id="rId3"/>
    <p:sldId id="270" r:id="rId4"/>
    <p:sldId id="264" r:id="rId5"/>
    <p:sldId id="265" r:id="rId6"/>
    <p:sldId id="266" r:id="rId7"/>
    <p:sldId id="267" r:id="rId8"/>
    <p:sldId id="261" r:id="rId9"/>
    <p:sldId id="278" r:id="rId10"/>
    <p:sldId id="258" r:id="rId11"/>
    <p:sldId id="271" r:id="rId12"/>
    <p:sldId id="272" r:id="rId13"/>
    <p:sldId id="273" r:id="rId14"/>
    <p:sldId id="274" r:id="rId15"/>
    <p:sldId id="276" r:id="rId1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82" d="100"/>
          <a:sy n="82" d="100"/>
        </p:scale>
        <p:origin x="-776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interSettings" Target="printerSettings/printerSettings1.bin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39E381-AF89-F34A-A80C-140C9EAC075C}" type="datetimeFigureOut">
              <a:rPr lang="en-US" smtClean="0"/>
              <a:t>12/9/14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0402F9-01AF-B643-9EF3-FE5D311664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6346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0402F9-01AF-B643-9EF3-FE5D3116640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1213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0402F9-01AF-B643-9EF3-FE5D3116640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7079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0402F9-01AF-B643-9EF3-FE5D3116640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6030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0F59B-351B-2249-B880-D5C767B4D98B}" type="datetimeFigureOut">
              <a:rPr lang="en-US" smtClean="0"/>
              <a:t>12/9/14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AD2C7-3C1F-4143-9621-ADD2CAB197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2112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0F59B-351B-2249-B880-D5C767B4D98B}" type="datetimeFigureOut">
              <a:rPr lang="en-US" smtClean="0"/>
              <a:t>12/9/14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AD2C7-3C1F-4143-9621-ADD2CAB197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8687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0F59B-351B-2249-B880-D5C767B4D98B}" type="datetimeFigureOut">
              <a:rPr lang="en-US" smtClean="0"/>
              <a:t>12/9/14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AD2C7-3C1F-4143-9621-ADD2CAB197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2413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0F59B-351B-2249-B880-D5C767B4D98B}" type="datetimeFigureOut">
              <a:rPr lang="en-US" smtClean="0"/>
              <a:t>12/9/14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AD2C7-3C1F-4143-9621-ADD2CAB197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7418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0F59B-351B-2249-B880-D5C767B4D98B}" type="datetimeFigureOut">
              <a:rPr lang="en-US" smtClean="0"/>
              <a:t>12/9/14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AD2C7-3C1F-4143-9621-ADD2CAB197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9220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0F59B-351B-2249-B880-D5C767B4D98B}" type="datetimeFigureOut">
              <a:rPr lang="en-US" smtClean="0"/>
              <a:t>12/9/14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AD2C7-3C1F-4143-9621-ADD2CAB197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5378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0F59B-351B-2249-B880-D5C767B4D98B}" type="datetimeFigureOut">
              <a:rPr lang="en-US" smtClean="0"/>
              <a:t>12/9/14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AD2C7-3C1F-4143-9621-ADD2CAB197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5957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0F59B-351B-2249-B880-D5C767B4D98B}" type="datetimeFigureOut">
              <a:rPr lang="en-US" smtClean="0"/>
              <a:t>12/9/14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AD2C7-3C1F-4143-9621-ADD2CAB197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5934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0F59B-351B-2249-B880-D5C767B4D98B}" type="datetimeFigureOut">
              <a:rPr lang="en-US" smtClean="0"/>
              <a:t>12/9/14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AD2C7-3C1F-4143-9621-ADD2CAB197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6563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0F59B-351B-2249-B880-D5C767B4D98B}" type="datetimeFigureOut">
              <a:rPr lang="en-US" smtClean="0"/>
              <a:t>12/9/14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AD2C7-3C1F-4143-9621-ADD2CAB197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7463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0F59B-351B-2249-B880-D5C767B4D98B}" type="datetimeFigureOut">
              <a:rPr lang="en-US" smtClean="0"/>
              <a:t>12/9/14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AD2C7-3C1F-4143-9621-ADD2CAB197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335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40F59B-351B-2249-B880-D5C767B4D98B}" type="datetimeFigureOut">
              <a:rPr lang="en-US" smtClean="0"/>
              <a:t>12/9/14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4AD2C7-3C1F-4143-9621-ADD2CAB197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213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4" Type="http://schemas.openxmlformats.org/officeDocument/2006/relationships/image" Target="../media/image19.png"/><Relationship Id="rId5" Type="http://schemas.openxmlformats.org/officeDocument/2006/relationships/image" Target="../media/image20.jpg"/><Relationship Id="rId6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jpg"/><Relationship Id="rId3" Type="http://schemas.openxmlformats.org/officeDocument/2006/relationships/image" Target="../media/image25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jpg"/><Relationship Id="rId3" Type="http://schemas.openxmlformats.org/officeDocument/2006/relationships/image" Target="../media/image27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png"/><Relationship Id="rId3" Type="http://schemas.openxmlformats.org/officeDocument/2006/relationships/image" Target="../media/image29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3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jpg"/><Relationship Id="rId3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4" Type="http://schemas.openxmlformats.org/officeDocument/2006/relationships/image" Target="../media/image10.jpg"/><Relationship Id="rId5" Type="http://schemas.openxmlformats.org/officeDocument/2006/relationships/image" Target="../media/image11.jpg"/><Relationship Id="rId6" Type="http://schemas.openxmlformats.org/officeDocument/2006/relationships/image" Target="../media/image12.jpg"/><Relationship Id="rId7" Type="http://schemas.openxmlformats.org/officeDocument/2006/relationships/image" Target="../media/image13.jp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gi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16026" y="2472834"/>
            <a:ext cx="799921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Making an impression </a:t>
            </a:r>
            <a:endParaRPr lang="en-US" sz="54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033852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22574"/>
            <a:ext cx="765809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Before personal interview</a:t>
            </a:r>
            <a:endParaRPr lang="en-US" sz="54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pic>
        <p:nvPicPr>
          <p:cNvPr id="8" name="Picture 7" descr="1*a0zIxjd8oNzfBZmsf99mjA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6055" y="2320327"/>
            <a:ext cx="5872036" cy="403428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55445" y="1676204"/>
            <a:ext cx="58256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charset="2"/>
              <a:buChar char="²"/>
            </a:pPr>
            <a:r>
              <a:rPr lang="en-US" sz="2800" dirty="0" smtClean="0"/>
              <a:t>Show up on time</a:t>
            </a:r>
            <a:endParaRPr lang="en-US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547904" y="1257084"/>
            <a:ext cx="78681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charset="2"/>
              <a:buChar char="²"/>
            </a:pPr>
            <a:r>
              <a:rPr lang="en-US" sz="2800" dirty="0"/>
              <a:t>Bring only the essentials, </a:t>
            </a:r>
            <a:r>
              <a:rPr lang="en-US" sz="2800" dirty="0" smtClean="0"/>
              <a:t>organize to be accessible</a:t>
            </a:r>
            <a:endParaRPr lang="en-US" sz="2800" dirty="0"/>
          </a:p>
        </p:txBody>
      </p:sp>
      <p:pic>
        <p:nvPicPr>
          <p:cNvPr id="6" name="Picture 5" descr="messy-content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9768" y="2093764"/>
            <a:ext cx="5151708" cy="3891184"/>
          </a:xfrm>
          <a:prstGeom prst="rect">
            <a:avLst/>
          </a:prstGeom>
        </p:spPr>
      </p:pic>
      <p:pic>
        <p:nvPicPr>
          <p:cNvPr id="10" name="Picture 9" descr="cell-phones-banned-300x30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6678" y="2946382"/>
            <a:ext cx="3326733" cy="3326733"/>
          </a:xfrm>
          <a:prstGeom prst="rect">
            <a:avLst/>
          </a:prstGeom>
        </p:spPr>
      </p:pic>
      <p:pic>
        <p:nvPicPr>
          <p:cNvPr id="11" name="Picture 10" descr="stock-footage-business-man-adjusting-tie-in-mirror-with-confident-smile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9768" y="2858140"/>
            <a:ext cx="5726749" cy="3496468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547904" y="2138274"/>
            <a:ext cx="77350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charset="2"/>
              <a:buChar char="²"/>
            </a:pPr>
            <a:r>
              <a:rPr lang="en-US" sz="2800" dirty="0"/>
              <a:t>Do a Pre-Interview Body </a:t>
            </a:r>
            <a:r>
              <a:rPr lang="en-US" sz="2800" dirty="0" smtClean="0"/>
              <a:t>check, put </a:t>
            </a:r>
            <a:r>
              <a:rPr lang="en-US" sz="2800" dirty="0"/>
              <a:t>phone away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55445" y="806318"/>
            <a:ext cx="744995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charset="2"/>
              <a:buChar char="²"/>
            </a:pPr>
            <a:r>
              <a:rPr lang="en-US" sz="2800" dirty="0"/>
              <a:t>Dress </a:t>
            </a:r>
            <a:r>
              <a:rPr lang="en-US" sz="2800" dirty="0" smtClean="0"/>
              <a:t>appropriately</a:t>
            </a:r>
          </a:p>
        </p:txBody>
      </p:sp>
      <p:pic>
        <p:nvPicPr>
          <p:cNvPr id="14" name="Picture 13" descr="in_appropriate_dress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7740" y="1257084"/>
            <a:ext cx="3975689" cy="551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1551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12" grpId="0"/>
      <p:bldP spid="1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02113" y="824368"/>
            <a:ext cx="345479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Wingdings" charset="2"/>
              <a:buChar char="²"/>
            </a:pPr>
            <a:r>
              <a:rPr lang="en-US" sz="2800" dirty="0">
                <a:solidFill>
                  <a:srgbClr val="0000FF"/>
                </a:solidFill>
              </a:rPr>
              <a:t>Entering confidently</a:t>
            </a:r>
          </a:p>
        </p:txBody>
      </p:sp>
      <p:pic>
        <p:nvPicPr>
          <p:cNvPr id="5" name="Picture 4" descr="2664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709" y="1564445"/>
            <a:ext cx="7434987" cy="418218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-674" y="22574"/>
            <a:ext cx="765944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During personal interview</a:t>
            </a:r>
            <a:endParaRPr lang="en-US" sz="54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738621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02113" y="947982"/>
            <a:ext cx="451918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Wingdings" charset="2"/>
              <a:buChar char="²"/>
            </a:pPr>
            <a:r>
              <a:rPr lang="en-US" sz="2800" dirty="0">
                <a:solidFill>
                  <a:srgbClr val="0000FF"/>
                </a:solidFill>
              </a:rPr>
              <a:t>Handshake and eye contact</a:t>
            </a:r>
          </a:p>
        </p:txBody>
      </p:sp>
      <p:pic>
        <p:nvPicPr>
          <p:cNvPr id="7" name="Picture 6" descr="JRPFB_article_How-to-make-a-good-first-impression-edi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857" y="1579632"/>
            <a:ext cx="7285495" cy="438344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-674" y="22574"/>
            <a:ext cx="765944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During personal interview</a:t>
            </a:r>
            <a:endParaRPr lang="en-US" sz="54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356816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02113" y="907239"/>
            <a:ext cx="341632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Wingdings" charset="2"/>
              <a:buChar char="²"/>
            </a:pPr>
            <a:r>
              <a:rPr lang="en-US" sz="2800" dirty="0" smtClean="0">
                <a:solidFill>
                  <a:srgbClr val="0000FF"/>
                </a:solidFill>
              </a:rPr>
              <a:t>Posture and gesture</a:t>
            </a:r>
            <a:endParaRPr lang="en-US" sz="2800" dirty="0">
              <a:solidFill>
                <a:srgbClr val="0000FF"/>
              </a:solidFill>
            </a:endParaRPr>
          </a:p>
        </p:txBody>
      </p:sp>
      <p:pic>
        <p:nvPicPr>
          <p:cNvPr id="3" name="Picture 2" descr="670px-Make-a-Good-Impression-at-a-Private-High-School-Interview-Step-5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1855" y="1471503"/>
            <a:ext cx="4262092" cy="5062144"/>
          </a:xfrm>
          <a:prstGeom prst="rect">
            <a:avLst/>
          </a:prstGeom>
        </p:spPr>
      </p:pic>
      <p:pic>
        <p:nvPicPr>
          <p:cNvPr id="4" name="Picture 3" descr="How-to-Prepare-for-an-Interview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238" y="1471503"/>
            <a:ext cx="7142336" cy="475679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-674" y="22574"/>
            <a:ext cx="765944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During personal interview</a:t>
            </a:r>
            <a:endParaRPr lang="en-US" sz="54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246744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3694" y="907827"/>
            <a:ext cx="476284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Wingdings" charset="2"/>
              <a:buChar char="²"/>
            </a:pPr>
            <a:r>
              <a:rPr lang="en-US" sz="2800" dirty="0">
                <a:solidFill>
                  <a:srgbClr val="0000FF"/>
                </a:solidFill>
              </a:rPr>
              <a:t>Speak clearly and </a:t>
            </a:r>
            <a:r>
              <a:rPr lang="en-US" sz="2800" dirty="0" smtClean="0">
                <a:solidFill>
                  <a:srgbClr val="0000FF"/>
                </a:solidFill>
              </a:rPr>
              <a:t>confidently</a:t>
            </a:r>
            <a:endParaRPr lang="en-US" sz="2800" dirty="0" smtClean="0">
              <a:solidFill>
                <a:srgbClr val="0000FF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1776" y="1853478"/>
            <a:ext cx="5555531" cy="3620270"/>
          </a:xfrm>
          <a:prstGeom prst="rect">
            <a:avLst/>
          </a:prstGeom>
        </p:spPr>
      </p:pic>
      <p:pic>
        <p:nvPicPr>
          <p:cNvPr id="6" name="Picture 5" descr="Job-interview-pic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169" y="1904356"/>
            <a:ext cx="6784598" cy="45190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-674" y="22574"/>
            <a:ext cx="765944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During personal interview</a:t>
            </a:r>
            <a:endParaRPr lang="en-US" sz="54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93697" y="1381136"/>
            <a:ext cx="357020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Wingdings" charset="2"/>
              <a:buChar char="²"/>
            </a:pPr>
            <a:r>
              <a:rPr lang="en-US" sz="2800" dirty="0" smtClean="0">
                <a:solidFill>
                  <a:srgbClr val="0000FF"/>
                </a:solidFill>
              </a:rPr>
              <a:t>Match </a:t>
            </a:r>
            <a:r>
              <a:rPr lang="en-US" sz="2800" dirty="0" smtClean="0">
                <a:solidFill>
                  <a:srgbClr val="0000FF"/>
                </a:solidFill>
              </a:rPr>
              <a:t>the frequency</a:t>
            </a:r>
            <a:endParaRPr lang="en-US" sz="28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49806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408930" y="882098"/>
            <a:ext cx="6249695" cy="78046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charset="2"/>
              <a:buChar char="²"/>
            </a:pPr>
            <a:r>
              <a:rPr lang="en-US" sz="2800" dirty="0" smtClean="0">
                <a:solidFill>
                  <a:srgbClr val="0000FF"/>
                </a:solidFill>
              </a:rPr>
              <a:t>Ask questions </a:t>
            </a:r>
            <a:endParaRPr lang="en-US" sz="2800" dirty="0" smtClean="0">
              <a:solidFill>
                <a:srgbClr val="0000FF"/>
              </a:solidFill>
            </a:endParaRPr>
          </a:p>
          <a:p>
            <a:pPr>
              <a:buFont typeface="Wingdings" charset="2"/>
              <a:buChar char="²"/>
            </a:pPr>
            <a:r>
              <a:rPr lang="en-US" sz="2800" dirty="0">
                <a:solidFill>
                  <a:srgbClr val="0000FF"/>
                </a:solidFill>
              </a:rPr>
              <a:t>T</a:t>
            </a:r>
            <a:r>
              <a:rPr lang="en-US" sz="2800" dirty="0" smtClean="0">
                <a:solidFill>
                  <a:srgbClr val="0000FF"/>
                </a:solidFill>
              </a:rPr>
              <a:t>hanks </a:t>
            </a:r>
            <a:r>
              <a:rPr lang="en-US" sz="2800" dirty="0" smtClean="0">
                <a:solidFill>
                  <a:srgbClr val="0000FF"/>
                </a:solidFill>
              </a:rPr>
              <a:t>to </a:t>
            </a:r>
            <a:r>
              <a:rPr lang="en-US" sz="2800" dirty="0" smtClean="0">
                <a:solidFill>
                  <a:srgbClr val="0000FF"/>
                </a:solidFill>
              </a:rPr>
              <a:t>the interviewer</a:t>
            </a:r>
            <a:endParaRPr lang="en-US" sz="2800" dirty="0" smtClean="0">
              <a:solidFill>
                <a:srgbClr val="0000FF"/>
              </a:solidFill>
            </a:endParaRPr>
          </a:p>
        </p:txBody>
      </p:sp>
      <p:pic>
        <p:nvPicPr>
          <p:cNvPr id="5" name="Picture 4" descr="Questions-to-Ask-After-An-Interview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930" y="2215009"/>
            <a:ext cx="8241849" cy="3096031"/>
          </a:xfrm>
          <a:prstGeom prst="rect">
            <a:avLst/>
          </a:prstGeom>
        </p:spPr>
      </p:pic>
      <p:pic>
        <p:nvPicPr>
          <p:cNvPr id="6" name="Picture 5" descr="busines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8827" y="2346138"/>
            <a:ext cx="5486400" cy="282549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-674" y="22574"/>
            <a:ext cx="765944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During personal interview</a:t>
            </a:r>
            <a:endParaRPr lang="en-US" sz="54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146504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14476" y="659075"/>
            <a:ext cx="83119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0000FF"/>
                </a:solidFill>
                <a:latin typeface="Arial Rounded MT Bold"/>
                <a:cs typeface="Arial Rounded MT Bold"/>
              </a:rPr>
              <a:t>Why making a good impression is important? </a:t>
            </a:r>
            <a:endParaRPr lang="en-US" sz="2800" dirty="0">
              <a:solidFill>
                <a:srgbClr val="0000FF"/>
              </a:solidFill>
              <a:latin typeface="Arial Rounded MT Bold"/>
              <a:cs typeface="Arial Rounded MT Bold"/>
            </a:endParaRPr>
          </a:p>
        </p:txBody>
      </p:sp>
      <p:pic>
        <p:nvPicPr>
          <p:cNvPr id="5" name="Picture 4" descr="8105897_f520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6126" y="1551350"/>
            <a:ext cx="6604000" cy="4953000"/>
          </a:xfrm>
          <a:prstGeom prst="rect">
            <a:avLst/>
          </a:prstGeom>
        </p:spPr>
      </p:pic>
      <p:pic>
        <p:nvPicPr>
          <p:cNvPr id="6" name="Picture 5" descr="first-impression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6126" y="1551350"/>
            <a:ext cx="6897123" cy="4168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9271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64558" y="146489"/>
            <a:ext cx="7999210" cy="258532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54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P</a:t>
            </a:r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hone interview</a:t>
            </a:r>
          </a:p>
          <a:p>
            <a:endParaRPr lang="en-US" sz="5400" b="1" dirty="0" smtClean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  <a:p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Personal interview</a:t>
            </a:r>
            <a:endParaRPr lang="en-US" sz="54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pic>
        <p:nvPicPr>
          <p:cNvPr id="3" name="Picture 2" descr="phone_interview_gir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1103" y="471770"/>
            <a:ext cx="2989273" cy="4265326"/>
          </a:xfrm>
          <a:prstGeom prst="rect">
            <a:avLst/>
          </a:prstGeom>
        </p:spPr>
      </p:pic>
      <p:pic>
        <p:nvPicPr>
          <p:cNvPr id="4" name="Picture 3" descr="interview-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987" y="2903224"/>
            <a:ext cx="5044444" cy="3354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3600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lephone_cartoon_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2423" y="1374096"/>
            <a:ext cx="3810000" cy="37211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14476" y="850876"/>
            <a:ext cx="479577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Wingdings" charset="2"/>
              <a:buChar char="²"/>
            </a:pPr>
            <a:r>
              <a:rPr lang="en-US" sz="2800" b="1" dirty="0" smtClean="0">
                <a:solidFill>
                  <a:srgbClr val="0000FF"/>
                </a:solidFill>
              </a:rPr>
              <a:t>Eliminate distractions</a:t>
            </a:r>
          </a:p>
        </p:txBody>
      </p:sp>
      <p:pic>
        <p:nvPicPr>
          <p:cNvPr id="11" name="Picture 10" descr="working-from-home-300x211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2660" y="1374096"/>
            <a:ext cx="5678712" cy="3994028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0" y="22574"/>
            <a:ext cx="699670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During phone interview</a:t>
            </a:r>
            <a:endParaRPr lang="en-US" sz="54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664786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19491" y="800013"/>
            <a:ext cx="546732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Wingdings" charset="2"/>
              <a:buChar char="²"/>
            </a:pPr>
            <a:r>
              <a:rPr lang="en-US" sz="2800" b="1" dirty="0" smtClean="0">
                <a:solidFill>
                  <a:srgbClr val="0000FF"/>
                </a:solidFill>
              </a:rPr>
              <a:t>Have reference materials nearby</a:t>
            </a:r>
          </a:p>
        </p:txBody>
      </p:sp>
      <p:pic>
        <p:nvPicPr>
          <p:cNvPr id="4" name="Picture 3" descr="note-taking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2830" y="1766660"/>
            <a:ext cx="5187355" cy="343388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22574"/>
            <a:ext cx="699670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During phone interview</a:t>
            </a:r>
            <a:endParaRPr lang="en-US" sz="54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pic>
        <p:nvPicPr>
          <p:cNvPr id="5" name="Picture 4" descr="Toma4025-Rumax-Folder-documents.ico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947" y="1766660"/>
            <a:ext cx="3433883" cy="3433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0693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14476" y="912941"/>
            <a:ext cx="479577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Wingdings" charset="2"/>
              <a:buChar char="²"/>
            </a:pPr>
            <a:r>
              <a:rPr lang="en-US" sz="2800" b="1" dirty="0">
                <a:solidFill>
                  <a:srgbClr val="0000FF"/>
                </a:solidFill>
              </a:rPr>
              <a:t>Focus, listen and enunciate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22574"/>
            <a:ext cx="699670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During phone interview</a:t>
            </a:r>
            <a:endParaRPr lang="en-US" sz="54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pic>
        <p:nvPicPr>
          <p:cNvPr id="3" name="Picture 2" descr="bigstock-Child-Listening-19669727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90" y="2116356"/>
            <a:ext cx="4521327" cy="3202620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4622117" y="1978470"/>
            <a:ext cx="4203700" cy="3340505"/>
            <a:chOff x="4622117" y="2250594"/>
            <a:chExt cx="4203700" cy="3340505"/>
          </a:xfrm>
        </p:grpSpPr>
        <p:pic>
          <p:nvPicPr>
            <p:cNvPr id="10" name="Picture 9" descr="tumblr_inline_ml3kdvHZR71qz4rgp.jp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22117" y="2250594"/>
              <a:ext cx="4203700" cy="2082800"/>
            </a:xfrm>
            <a:prstGeom prst="rect">
              <a:avLst/>
            </a:prstGeom>
          </p:spPr>
        </p:pic>
        <p:pic>
          <p:nvPicPr>
            <p:cNvPr id="4" name="Picture 3" descr="mghEfi2.jp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06398" y="4015295"/>
              <a:ext cx="1091055" cy="1575804"/>
            </a:xfrm>
            <a:prstGeom prst="rect">
              <a:avLst/>
            </a:prstGeom>
            <a:ln>
              <a:solidFill>
                <a:srgbClr val="000000"/>
              </a:solidFill>
            </a:ln>
          </p:spPr>
        </p:pic>
        <p:pic>
          <p:nvPicPr>
            <p:cNvPr id="7" name="Picture 6" descr="Kid05.81183349_std.jp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10727" y="3679152"/>
              <a:ext cx="1146848" cy="161636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</p:pic>
        <p:pic>
          <p:nvPicPr>
            <p:cNvPr id="8" name="Picture 7" descr="Multibandz.jp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11454" y="3324802"/>
              <a:ext cx="1125672" cy="1539971"/>
            </a:xfrm>
            <a:prstGeom prst="rect">
              <a:avLst/>
            </a:prstGeom>
            <a:ln>
              <a:solidFill>
                <a:srgbClr val="000000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41584017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14476" y="850352"/>
            <a:ext cx="479577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Wingdings" charset="2"/>
              <a:buChar char="²"/>
            </a:pPr>
            <a:r>
              <a:rPr lang="en-US" sz="2800" b="1" dirty="0" smtClean="0">
                <a:solidFill>
                  <a:srgbClr val="0000FF"/>
                </a:solidFill>
              </a:rPr>
              <a:t>Be all smiles</a:t>
            </a:r>
          </a:p>
        </p:txBody>
      </p:sp>
      <p:pic>
        <p:nvPicPr>
          <p:cNvPr id="4" name="Picture 3" descr="happy-phone-call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5002" y="1742679"/>
            <a:ext cx="5019058" cy="420901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22574"/>
            <a:ext cx="699670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During phone interview</a:t>
            </a:r>
            <a:endParaRPr lang="en-US" sz="54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389513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654142" y="0"/>
            <a:ext cx="557552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Personal interview</a:t>
            </a:r>
            <a:endParaRPr lang="en-US" sz="54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pic>
        <p:nvPicPr>
          <p:cNvPr id="4" name="Picture 3" descr="Interview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4142" y="1288253"/>
            <a:ext cx="5711014" cy="5139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0953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ie-chart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7637" y="1893736"/>
            <a:ext cx="4544334" cy="396532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44715" y="46469"/>
            <a:ext cx="8042211" cy="175432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Non-verbal communication</a:t>
            </a:r>
          </a:p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93% </a:t>
            </a:r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</a:t>
            </a:r>
            <a:endParaRPr lang="en-US" sz="54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352074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2675</TotalTime>
  <Words>118</Words>
  <Application>Microsoft Macintosh PowerPoint</Application>
  <PresentationFormat>On-screen Show (4:3)</PresentationFormat>
  <Paragraphs>36</Paragraphs>
  <Slides>15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Lin Xiuqing</dc:creator>
  <cp:lastModifiedBy>Lin Xiuqing</cp:lastModifiedBy>
  <cp:revision>182</cp:revision>
  <dcterms:created xsi:type="dcterms:W3CDTF">2014-09-02T14:52:32Z</dcterms:created>
  <dcterms:modified xsi:type="dcterms:W3CDTF">2014-09-12T16:49:26Z</dcterms:modified>
</cp:coreProperties>
</file>